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5" r:id="rId2"/>
    <p:sldId id="279" r:id="rId3"/>
    <p:sldId id="278" r:id="rId4"/>
    <p:sldId id="277" r:id="rId5"/>
    <p:sldId id="276" r:id="rId6"/>
    <p:sldId id="280" r:id="rId7"/>
    <p:sldId id="281" r:id="rId8"/>
    <p:sldId id="282" r:id="rId9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1769" autoAdjust="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B18D149-4BFA-4E13-8C33-658955A0FE0E}" type="datetimeFigureOut">
              <a:rPr lang="fa-IR" smtClean="0"/>
              <a:t>14/08/1438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B406731-56A4-4BFE-8927-E83DDC3C710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706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55F3701F-E61C-4233-A883-34E304CB3266}" type="datetimeFigureOut">
              <a:rPr lang="fa-IR" smtClean="0"/>
              <a:t>14/08/1438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333B22C-E8AA-4BC5-99A0-47191A2F068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568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AB2-2ED7-42E1-8932-D43CEE42A469}" type="datetimeFigureOut">
              <a:rPr lang="fa-IR" smtClean="0"/>
              <a:t>14/08/1438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3F04-5835-458B-9160-A119F1D649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115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AB2-2ED7-42E1-8932-D43CEE42A469}" type="datetimeFigureOut">
              <a:rPr lang="fa-IR" smtClean="0"/>
              <a:t>14/08/1438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3F04-5835-458B-9160-A119F1D649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95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AB2-2ED7-42E1-8932-D43CEE42A469}" type="datetimeFigureOut">
              <a:rPr lang="fa-IR" smtClean="0"/>
              <a:t>14/08/1438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3F04-5835-458B-9160-A119F1D649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072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AB2-2ED7-42E1-8932-D43CEE42A469}" type="datetimeFigureOut">
              <a:rPr lang="fa-IR" smtClean="0"/>
              <a:t>14/08/1438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3F04-5835-458B-9160-A119F1D649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264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AB2-2ED7-42E1-8932-D43CEE42A469}" type="datetimeFigureOut">
              <a:rPr lang="fa-IR" smtClean="0"/>
              <a:t>14/08/1438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3F04-5835-458B-9160-A119F1D649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281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AB2-2ED7-42E1-8932-D43CEE42A469}" type="datetimeFigureOut">
              <a:rPr lang="fa-IR" smtClean="0"/>
              <a:t>14/08/1438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3F04-5835-458B-9160-A119F1D649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065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AB2-2ED7-42E1-8932-D43CEE42A469}" type="datetimeFigureOut">
              <a:rPr lang="fa-IR" smtClean="0"/>
              <a:t>14/08/1438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3F04-5835-458B-9160-A119F1D649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521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AB2-2ED7-42E1-8932-D43CEE42A469}" type="datetimeFigureOut">
              <a:rPr lang="fa-IR" smtClean="0"/>
              <a:t>14/08/1438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3F04-5835-458B-9160-A119F1D649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029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AB2-2ED7-42E1-8932-D43CEE42A469}" type="datetimeFigureOut">
              <a:rPr lang="fa-IR" smtClean="0"/>
              <a:t>14/08/1438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3F04-5835-458B-9160-A119F1D649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266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AB2-2ED7-42E1-8932-D43CEE42A469}" type="datetimeFigureOut">
              <a:rPr lang="fa-IR" smtClean="0"/>
              <a:t>14/08/1438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3F04-5835-458B-9160-A119F1D649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880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AB2-2ED7-42E1-8932-D43CEE42A469}" type="datetimeFigureOut">
              <a:rPr lang="fa-IR" smtClean="0"/>
              <a:t>14/08/1438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3F04-5835-458B-9160-A119F1D649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47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97AB2-2ED7-42E1-8932-D43CEE42A469}" type="datetimeFigureOut">
              <a:rPr lang="fa-IR" smtClean="0"/>
              <a:t>14/08/1438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63F04-5835-458B-9160-A119F1D649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960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/>
              <a:t>دستگاه حرکتی</a:t>
            </a:r>
            <a:endParaRPr lang="fa-I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74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رفلکس</a:t>
            </a:r>
            <a:r>
              <a:rPr lang="fa-IR" dirty="0" smtClean="0"/>
              <a:t> یک طرفه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9120" y="2294414"/>
            <a:ext cx="3413760" cy="3413760"/>
          </a:xfrm>
        </p:spPr>
      </p:pic>
    </p:spTree>
    <p:extLst>
      <p:ext uri="{BB962C8B-B14F-4D97-AF65-F5344CB8AC3E}">
        <p14:creationId xmlns:p14="http://schemas.microsoft.com/office/powerpoint/2010/main" val="376361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رفلکس</a:t>
            </a:r>
            <a:r>
              <a:rPr lang="fa-IR" dirty="0" smtClean="0"/>
              <a:t> دو طرفه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4720" y="2343182"/>
            <a:ext cx="5242560" cy="3316224"/>
          </a:xfrm>
        </p:spPr>
      </p:pic>
    </p:spTree>
    <p:extLst>
      <p:ext uri="{BB962C8B-B14F-4D97-AF65-F5344CB8AC3E}">
        <p14:creationId xmlns:p14="http://schemas.microsoft.com/office/powerpoint/2010/main" val="256265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حرکت نگهدارنده - تعادل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2336" y="2050574"/>
            <a:ext cx="3767328" cy="3901440"/>
          </a:xfrm>
        </p:spPr>
      </p:pic>
    </p:spTree>
    <p:extLst>
      <p:ext uri="{BB962C8B-B14F-4D97-AF65-F5344CB8AC3E}">
        <p14:creationId xmlns:p14="http://schemas.microsoft.com/office/powerpoint/2010/main" val="39791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حرکت های </a:t>
            </a:r>
            <a:r>
              <a:rPr lang="fa-IR" dirty="0" err="1" smtClean="0"/>
              <a:t>هدفدار</a:t>
            </a:r>
            <a:r>
              <a:rPr lang="fa-IR" dirty="0" smtClean="0"/>
              <a:t> با مشارکت کورتکس، نخاع، ماهیچه، کورتکس ارتباطی،  هسته های قاعده ای مغز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4592" y="2099342"/>
            <a:ext cx="4242816" cy="3803904"/>
          </a:xfrm>
        </p:spPr>
      </p:pic>
    </p:spTree>
    <p:extLst>
      <p:ext uri="{BB962C8B-B14F-4D97-AF65-F5344CB8AC3E}">
        <p14:creationId xmlns:p14="http://schemas.microsoft.com/office/powerpoint/2010/main" val="15644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نقش مخچه در تنظیم حرکات بدن و حرکات ظریف و هماهنگ کننده بین حرکات بدن است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45280" y="1916462"/>
            <a:ext cx="3901440" cy="4169664"/>
          </a:xfrm>
        </p:spPr>
      </p:pic>
    </p:spTree>
    <p:extLst>
      <p:ext uri="{BB962C8B-B14F-4D97-AF65-F5344CB8AC3E}">
        <p14:creationId xmlns:p14="http://schemas.microsoft.com/office/powerpoint/2010/main" val="345713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2526062"/>
            <a:ext cx="3535680" cy="2950464"/>
          </a:xfrm>
        </p:spPr>
      </p:pic>
    </p:spTree>
    <p:extLst>
      <p:ext uri="{BB962C8B-B14F-4D97-AF65-F5344CB8AC3E}">
        <p14:creationId xmlns:p14="http://schemas.microsoft.com/office/powerpoint/2010/main" val="46993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 اختلال در کورتکس حرکتی</a:t>
            </a:r>
          </a:p>
          <a:p>
            <a:pPr algn="r" rtl="1"/>
            <a:r>
              <a:rPr lang="fa-IR" dirty="0" smtClean="0"/>
              <a:t>اختلال در هسته های قاعده ای مغز</a:t>
            </a:r>
          </a:p>
          <a:p>
            <a:pPr algn="r" rtl="1"/>
            <a:r>
              <a:rPr lang="fa-IR" dirty="0" smtClean="0"/>
              <a:t>اختلال در مخچه، </a:t>
            </a:r>
            <a:r>
              <a:rPr lang="en-US" dirty="0" err="1" smtClean="0"/>
              <a:t>adidokokinesia</a:t>
            </a:r>
            <a:r>
              <a:rPr lang="fa-IR" dirty="0" smtClean="0"/>
              <a:t>، راه رفتن گشاد، تنظیم حرکات، لرزش در حین حرکت، تعیین فاصله ها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0864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80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دستگاه حرکتی</vt:lpstr>
      <vt:lpstr>رفلکس یک طرفه</vt:lpstr>
      <vt:lpstr>رفلکس دو طرفه</vt:lpstr>
      <vt:lpstr>حرکت نگهدارنده - تعادل</vt:lpstr>
      <vt:lpstr>حرکت های هدفدار با مشارکت کورتکس، نخاع، ماهیچه، کورتکس ارتباطی،  هسته های قاعده ای مغز</vt:lpstr>
      <vt:lpstr>نقش مخچه در تنظیم حرکات بدن و حرکات ظریف و هماهنگ کننده بین حرکات بدن است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سیناپس های تحریکی و بازداری</dc:title>
  <dc:creator>malakouti.k@iums.ac.ir</dc:creator>
  <cp:lastModifiedBy>malakouti.k@iums.ac.ir</cp:lastModifiedBy>
  <cp:revision>28</cp:revision>
  <dcterms:created xsi:type="dcterms:W3CDTF">2017-04-02T11:37:40Z</dcterms:created>
  <dcterms:modified xsi:type="dcterms:W3CDTF">2017-05-10T18:13:54Z</dcterms:modified>
</cp:coreProperties>
</file>